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20.4.2023.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2822178" y="0"/>
            <a:ext cx="9369821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40066"/>
              </p:ext>
            </p:extLst>
          </p:nvPr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Zlatibor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79354"/>
              </p:ext>
            </p:extLst>
          </p:nvPr>
        </p:nvGraphicFramePr>
        <p:xfrm>
          <a:off x="3309870" y="299086"/>
          <a:ext cx="8431238" cy="6308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1238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250934">
                <a:tc>
                  <a:txBody>
                    <a:bodyPr/>
                    <a:lstStyle/>
                    <a:p>
                      <a:pPr algn="r"/>
                      <a:r>
                        <a:rPr lang="sr-Latn-RS" sz="2400" b="1" spc="50" baseline="0" dirty="0"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2057883">
                <a:tc>
                  <a:txBody>
                    <a:bodyPr/>
                    <a:lstStyle/>
                    <a:p>
                      <a:pPr marL="0" algn="r"/>
                      <a:r>
                        <a:rPr lang="sr-Latn-RS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Paper authors – Name Surname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Introduction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Paper subtitle 1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B9D11D-8F46-59D3-6C6F-E0AE38A28375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587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Paper subtitle 2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858364-89F4-6F69-6649-ED6603CA2814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16094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Paper subtitle 3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185233-42C5-1447-7236-2B75482EF20D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380348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Paper subtitle 4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306FDF-BB0E-EAFC-8FE9-10D9BCEAA531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402875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rgbClr val="029163"/>
                </a:solidFill>
                <a:latin typeface="Century Gothic" panose="020B0502020202020204" pitchFamily="34" charset="0"/>
              </a:rPr>
              <a:t>Conclusion</a:t>
            </a:r>
            <a:endParaRPr lang="sr-Latn-RS" dirty="0">
              <a:solidFill>
                <a:srgbClr val="02916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63923-59AD-0B0A-2406-35FCB72D41DF}"/>
              </a:ext>
            </a:extLst>
          </p:cNvPr>
          <p:cNvSpPr/>
          <p:nvPr/>
        </p:nvSpPr>
        <p:spPr>
          <a:xfrm>
            <a:off x="11353800" y="0"/>
            <a:ext cx="838199" cy="6858000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AAD53-D886-895C-6523-367DD05C3AB0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36.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2023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22-26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Zlatibor</a:t>
            </a:r>
          </a:p>
        </p:txBody>
      </p:sp>
    </p:spTree>
    <p:extLst>
      <p:ext uri="{BB962C8B-B14F-4D97-AF65-F5344CB8AC3E}">
        <p14:creationId xmlns:p14="http://schemas.microsoft.com/office/powerpoint/2010/main" val="220393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F32520-C494-69BC-E836-89473222FEE8}"/>
              </a:ext>
            </a:extLst>
          </p:cNvPr>
          <p:cNvSpPr/>
          <p:nvPr/>
        </p:nvSpPr>
        <p:spPr>
          <a:xfrm>
            <a:off x="0" y="0"/>
            <a:ext cx="12191999" cy="5503043"/>
          </a:xfrm>
          <a:prstGeom prst="rect">
            <a:avLst/>
          </a:prstGeom>
          <a:gradFill>
            <a:gsLst>
              <a:gs pos="0">
                <a:srgbClr val="009063"/>
              </a:gs>
              <a:gs pos="100000">
                <a:srgbClr val="4EAC5A"/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/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5838263"/>
            <a:ext cx="1630382" cy="7529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9762186" y="6045436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006181"/>
              </p:ext>
            </p:extLst>
          </p:nvPr>
        </p:nvGraphicFramePr>
        <p:xfrm>
          <a:off x="450892" y="489397"/>
          <a:ext cx="112902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584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923632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Latn-RS" sz="3200" b="1" spc="50" baseline="0" dirty="0">
                          <a:latin typeface="Century Gothic" panose="020B0502020202020204" pitchFamily="34" charset="0"/>
                        </a:rPr>
                        <a:t>THANK YOU FOR YOUR ATTENTION!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b="0" spc="50" baseline="0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Century Gothic" panose="020B0502020202020204" pitchFamily="34" charset="0"/>
                        </a:rPr>
                        <a:t>Authors contact details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153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Introduction</vt:lpstr>
      <vt:lpstr>Paper subtitle 1</vt:lpstr>
      <vt:lpstr>Paper subtitle 2</vt:lpstr>
      <vt:lpstr>Paper subtitle 3</vt:lpstr>
      <vt:lpstr>Paper subtitle 4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3</cp:revision>
  <dcterms:created xsi:type="dcterms:W3CDTF">2023-04-06T16:29:54Z</dcterms:created>
  <dcterms:modified xsi:type="dcterms:W3CDTF">2023-04-20T07:45:38Z</dcterms:modified>
</cp:coreProperties>
</file>