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2822178" y="0"/>
            <a:ext cx="9369821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40066"/>
              </p:ext>
            </p:extLst>
          </p:nvPr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Zlatibor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79354"/>
              </p:ext>
            </p:extLst>
          </p:nvPr>
        </p:nvGraphicFramePr>
        <p:xfrm>
          <a:off x="3309870" y="299086"/>
          <a:ext cx="8431238" cy="630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238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250934">
                <a:tc>
                  <a:txBody>
                    <a:bodyPr/>
                    <a:lstStyle/>
                    <a:p>
                      <a:pPr algn="r"/>
                      <a:r>
                        <a:rPr lang="sr-Latn-RS" sz="2400" b="1" spc="50" baseline="0" dirty="0"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2057883">
                <a:tc>
                  <a:txBody>
                    <a:bodyPr/>
                    <a:lstStyle/>
                    <a:p>
                      <a:pPr marL="0" algn="r"/>
                      <a:r>
                        <a:rPr lang="sr-Latn-RS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Paper authors – Name Surname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Introduction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Paper subtitle 1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B9D11D-8F46-59D3-6C6F-E0AE38A28375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587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Paper subtitle 2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858364-89F4-6F69-6649-ED6603CA2814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6094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Paper subtitle 3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185233-42C5-1447-7236-2B75482EF20D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380348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Paper subtitle 4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306FDF-BB0E-EAFC-8FE9-10D9BCEAA531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402875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Conclusion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Text...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AAD53-D886-895C-6523-367DD05C3AB0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Conference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Serbia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Latn-R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May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220393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0" y="0"/>
            <a:ext cx="12191999" cy="5503043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/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5838263"/>
            <a:ext cx="1630382" cy="752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9762186" y="6045436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06181"/>
              </p:ext>
            </p:extLst>
          </p:nvPr>
        </p:nvGraphicFramePr>
        <p:xfrm>
          <a:off x="450892" y="489397"/>
          <a:ext cx="112902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584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923632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Latn-RS" sz="3200" b="1" spc="50" baseline="0" dirty="0">
                          <a:latin typeface="Century Gothic" panose="020B0502020202020204" pitchFamily="34" charset="0"/>
                        </a:rPr>
                        <a:t>THANK YOU FOR YOUR ATTENTION!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Authors contact details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Introduction</vt:lpstr>
      <vt:lpstr>Paper subtitle 1</vt:lpstr>
      <vt:lpstr>Paper subtitle 2</vt:lpstr>
      <vt:lpstr>Paper subtitle 3</vt:lpstr>
      <vt:lpstr>Paper subtitle 4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3</cp:revision>
  <dcterms:created xsi:type="dcterms:W3CDTF">2023-04-06T16:29:54Z</dcterms:created>
  <dcterms:modified xsi:type="dcterms:W3CDTF">2023-04-20T07:45:38Z</dcterms:modified>
</cp:coreProperties>
</file>